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67" r:id="rId5"/>
    <p:sldId id="265" r:id="rId6"/>
    <p:sldId id="260" r:id="rId7"/>
    <p:sldId id="269" r:id="rId8"/>
    <p:sldId id="259" r:id="rId9"/>
    <p:sldId id="264" r:id="rId10"/>
    <p:sldId id="263" r:id="rId11"/>
    <p:sldId id="261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10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7.jpeg"/><Relationship Id="rId4" Type="http://schemas.openxmlformats.org/officeDocument/2006/relationships/image" Target="../media/image22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ШКОЛЬНЫЙ Музей </a:t>
            </a:r>
            <a:r>
              <a:rPr lang="ru-RU" dirty="0" err="1" smtClean="0"/>
              <a:t>Гафура</a:t>
            </a:r>
            <a:r>
              <a:rPr lang="ru-RU" dirty="0" smtClean="0"/>
              <a:t> </a:t>
            </a:r>
            <a:r>
              <a:rPr lang="ru-RU" dirty="0" err="1" smtClean="0"/>
              <a:t>Кулахметова</a:t>
            </a:r>
            <a:endParaRPr lang="ru-RU" dirty="0"/>
          </a:p>
        </p:txBody>
      </p:sp>
      <p:pic>
        <p:nvPicPr>
          <p:cNvPr id="1026" name="Picture 2" descr="C:\Users\user\Desktop\Музей стенды\на вход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151" y="1934094"/>
            <a:ext cx="4048298" cy="405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041" y="1412776"/>
            <a:ext cx="2024069" cy="253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21088"/>
            <a:ext cx="3740224" cy="2376264"/>
          </a:xfrm>
        </p:spPr>
      </p:pic>
    </p:spTree>
    <p:extLst>
      <p:ext uri="{BB962C8B-B14F-4D97-AF65-F5344CB8AC3E}">
        <p14:creationId xmlns:p14="http://schemas.microsoft.com/office/powerpoint/2010/main" val="175651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908720"/>
            <a:ext cx="3672408" cy="132501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Гафур</a:t>
            </a:r>
            <a:r>
              <a:rPr lang="ru-RU" dirty="0" smtClean="0"/>
              <a:t> </a:t>
            </a:r>
            <a:r>
              <a:rPr lang="ru-RU" dirty="0" err="1" smtClean="0"/>
              <a:t>Кулахметов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за рабочим столом в школе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" t="10499" r="6036"/>
          <a:stretch/>
        </p:blipFill>
        <p:spPr bwMode="auto">
          <a:xfrm>
            <a:off x="127578" y="2971398"/>
            <a:ext cx="4195787" cy="2768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6662" y="1238334"/>
            <a:ext cx="6093296" cy="4569972"/>
          </a:xfrm>
        </p:spPr>
      </p:pic>
    </p:spTree>
    <p:extLst>
      <p:ext uri="{BB962C8B-B14F-4D97-AF65-F5344CB8AC3E}">
        <p14:creationId xmlns:p14="http://schemas.microsoft.com/office/powerpoint/2010/main" val="117529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1752" y="188640"/>
            <a:ext cx="868680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79512" y="2204864"/>
            <a:ext cx="8812088" cy="4119736"/>
          </a:xfrm>
        </p:spPr>
        <p:txBody>
          <a:bodyPr>
            <a:normAutofit fontScale="925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Читай... Читай, человек! Читая, многое узнаешь, многое поймешь. Страницы книг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животрепещут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написаны они с душой. 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Кулахметов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адәм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укып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күпне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белерсең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Китаплар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җансыз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булсалар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җанлы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кешеләр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язган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Г.Коләхмәтов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82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2" y="457200"/>
            <a:ext cx="8452048" cy="838200"/>
          </a:xfrm>
        </p:spPr>
        <p:txBody>
          <a:bodyPr>
            <a:normAutofit fontScale="90000"/>
          </a:bodyPr>
          <a:lstStyle/>
          <a:p>
            <a:r>
              <a:rPr lang="ru-RU" dirty="0"/>
              <a:t>ШКОЛЬНЫЙ Музей </a:t>
            </a:r>
            <a:r>
              <a:rPr lang="ru-RU" dirty="0" err="1"/>
              <a:t>Гафура</a:t>
            </a:r>
            <a:r>
              <a:rPr lang="ru-RU" dirty="0"/>
              <a:t> </a:t>
            </a:r>
            <a:r>
              <a:rPr lang="ru-RU" dirty="0" err="1"/>
              <a:t>Кулахметова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84784"/>
            <a:ext cx="7052592" cy="5289444"/>
          </a:xfrm>
        </p:spPr>
      </p:pic>
    </p:spTree>
    <p:extLst>
      <p:ext uri="{BB962C8B-B14F-4D97-AF65-F5344CB8AC3E}">
        <p14:creationId xmlns:p14="http://schemas.microsoft.com/office/powerpoint/2010/main" val="322104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ШКОЛЬНЫЙ Музей </a:t>
            </a:r>
            <a:r>
              <a:rPr lang="ru-RU" dirty="0" err="1"/>
              <a:t>Гафура</a:t>
            </a:r>
            <a:r>
              <a:rPr lang="ru-RU" dirty="0"/>
              <a:t> </a:t>
            </a:r>
            <a:r>
              <a:rPr lang="ru-RU" dirty="0" err="1"/>
              <a:t>Кулахметова</a:t>
            </a:r>
            <a:endParaRPr lang="ru-RU" dirty="0"/>
          </a:p>
        </p:txBody>
      </p:sp>
      <p:pic>
        <p:nvPicPr>
          <p:cNvPr id="2050" name="Picture 2" descr="C:\Users\user\Desktop\Музей стенды\стенд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57" y="1262810"/>
            <a:ext cx="3396903" cy="506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Музей стенды\стенд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32758"/>
            <a:ext cx="3365623" cy="504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59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29844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ШКОЛЬНЫЙ Музей </a:t>
            </a:r>
            <a:r>
              <a:rPr lang="ru-RU" dirty="0" err="1"/>
              <a:t>Гафура</a:t>
            </a:r>
            <a:r>
              <a:rPr lang="ru-RU" dirty="0"/>
              <a:t> </a:t>
            </a:r>
            <a:r>
              <a:rPr lang="ru-RU" dirty="0" err="1"/>
              <a:t>Кулахметова</a:t>
            </a:r>
            <a:endParaRPr lang="ru-RU" dirty="0"/>
          </a:p>
        </p:txBody>
      </p:sp>
      <p:pic>
        <p:nvPicPr>
          <p:cNvPr id="2050" name="Picture 2" descr="C:\Users\user\Desktop\Музей стенды\стенд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6229"/>
            <a:ext cx="396044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21" b="6490"/>
          <a:stretch/>
        </p:blipFill>
        <p:spPr>
          <a:xfrm>
            <a:off x="5580112" y="1196282"/>
            <a:ext cx="2016760" cy="34870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89" t="31500" r="29085" b="13618"/>
          <a:stretch/>
        </p:blipFill>
        <p:spPr>
          <a:xfrm>
            <a:off x="5495219" y="4682830"/>
            <a:ext cx="2101653" cy="216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1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ШКОЛЬНЫЙ Музей </a:t>
            </a:r>
            <a:r>
              <a:rPr lang="ru-RU" dirty="0" err="1"/>
              <a:t>Гафура</a:t>
            </a:r>
            <a:r>
              <a:rPr lang="ru-RU" dirty="0"/>
              <a:t> </a:t>
            </a:r>
            <a:r>
              <a:rPr lang="ru-RU" dirty="0" err="1"/>
              <a:t>Кулахметова</a:t>
            </a:r>
            <a:endParaRPr lang="ru-RU" dirty="0"/>
          </a:p>
        </p:txBody>
      </p:sp>
      <p:pic>
        <p:nvPicPr>
          <p:cNvPr id="2051" name="Picture 3" descr="C:\Users\user\Desktop\Музей стенды\стенд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52" y="1213541"/>
            <a:ext cx="3766192" cy="564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2" t="4454" r="7009" b="3816"/>
          <a:stretch/>
        </p:blipFill>
        <p:spPr>
          <a:xfrm>
            <a:off x="4421891" y="1213541"/>
            <a:ext cx="1883096" cy="2730489"/>
          </a:xfrm>
        </p:spPr>
      </p:pic>
      <p:sp>
        <p:nvSpPr>
          <p:cNvPr id="5" name="Прямоугольник 4"/>
          <p:cNvSpPr/>
          <p:nvPr/>
        </p:nvSpPr>
        <p:spPr>
          <a:xfrm>
            <a:off x="6588224" y="1412776"/>
            <a:ext cx="2400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Книга. </a:t>
            </a:r>
            <a:r>
              <a:rPr lang="ru-RU" dirty="0" err="1"/>
              <a:t>Гафур</a:t>
            </a:r>
            <a:r>
              <a:rPr lang="ru-RU" dirty="0"/>
              <a:t> </a:t>
            </a:r>
            <a:r>
              <a:rPr lang="ru-RU" dirty="0" err="1"/>
              <a:t>Кулахметов</a:t>
            </a:r>
            <a:r>
              <a:rPr lang="ru-RU" dirty="0"/>
              <a:t>. Учебник по счету. г. Казань, Электро-типография «</a:t>
            </a:r>
            <a:r>
              <a:rPr lang="ru-RU" dirty="0" err="1"/>
              <a:t>Урнәк</a:t>
            </a:r>
            <a:r>
              <a:rPr lang="ru-RU" dirty="0"/>
              <a:t>», 1910 </a:t>
            </a:r>
            <a:r>
              <a:rPr lang="ru-RU" dirty="0" smtClean="0"/>
              <a:t>г.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428" y="4072425"/>
            <a:ext cx="2092820" cy="266925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88814" y="4156355"/>
            <a:ext cx="21991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Документ. </a:t>
            </a:r>
            <a:r>
              <a:rPr lang="ru-RU" dirty="0"/>
              <a:t>Копия договора между писателем Г. </a:t>
            </a:r>
            <a:r>
              <a:rPr lang="ru-RU" dirty="0" err="1"/>
              <a:t>Кулахметовом</a:t>
            </a:r>
            <a:r>
              <a:rPr lang="ru-RU" dirty="0"/>
              <a:t> и издательством 'Сабах' на издание книги </a:t>
            </a:r>
            <a:r>
              <a:rPr lang="ru-RU" dirty="0" smtClean="0"/>
              <a:t>«Методика арифметики» и «</a:t>
            </a:r>
            <a:r>
              <a:rPr lang="ru-RU" dirty="0" err="1" smtClean="0"/>
              <a:t>Тарих</a:t>
            </a:r>
            <a:r>
              <a:rPr lang="ru-RU" dirty="0" smtClean="0"/>
              <a:t> с</a:t>
            </a:r>
            <a:r>
              <a:rPr lang="tt-RU" dirty="0" smtClean="0"/>
              <a:t>ахифалары”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51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Витрина </a:t>
            </a:r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1403" t="31115" r="17203" b="12885"/>
          <a:stretch/>
        </p:blipFill>
        <p:spPr>
          <a:xfrm>
            <a:off x="4115691" y="3508985"/>
            <a:ext cx="5014950" cy="3073681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63" b="47573"/>
          <a:stretch/>
        </p:blipFill>
        <p:spPr>
          <a:xfrm>
            <a:off x="205856" y="1411955"/>
            <a:ext cx="1657048" cy="2476872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7" b="46850"/>
          <a:stretch/>
        </p:blipFill>
        <p:spPr>
          <a:xfrm>
            <a:off x="220105" y="4002334"/>
            <a:ext cx="3539732" cy="26496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62904" y="1925300"/>
            <a:ext cx="16876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Подлинник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Приглашение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посвещенный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100-летию со дня рождения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писателя.1981 г.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32614" r="-1" b="22004"/>
          <a:stretch/>
        </p:blipFill>
        <p:spPr>
          <a:xfrm>
            <a:off x="3584499" y="1463006"/>
            <a:ext cx="5438047" cy="185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0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н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33" y="0"/>
            <a:ext cx="9194253" cy="664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97345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tt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9933" y="216817"/>
            <a:ext cx="8686800" cy="838200"/>
          </a:xfrm>
        </p:spPr>
        <p:txBody>
          <a:bodyPr/>
          <a:lstStyle/>
          <a:p>
            <a:pPr algn="ctr"/>
            <a:r>
              <a:rPr lang="tt-RU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1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Коләхмәтовлар шәҗәрәсе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6013" y="2121297"/>
            <a:ext cx="4524375" cy="3393281"/>
          </a:xfrm>
        </p:spPr>
      </p:pic>
      <p:pic>
        <p:nvPicPr>
          <p:cNvPr id="7" name="Рисунок 6" descr="E:\укучылар ижаты\Г Коләхмәтов урамы\Снимок экрана 2025-02-27 075442.pn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4" y="1270453"/>
            <a:ext cx="9000289" cy="543861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9" name="Объект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" t="6459" r="5714" b="2292"/>
          <a:stretch/>
        </p:blipFill>
        <p:spPr>
          <a:xfrm>
            <a:off x="6832738" y="5103237"/>
            <a:ext cx="2115039" cy="154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6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Витрина </a:t>
            </a:r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1403" t="31115" r="17203" b="12885"/>
          <a:stretch/>
        </p:blipFill>
        <p:spPr>
          <a:xfrm>
            <a:off x="4115691" y="3508985"/>
            <a:ext cx="5014950" cy="3073681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63" b="47573"/>
          <a:stretch/>
        </p:blipFill>
        <p:spPr>
          <a:xfrm>
            <a:off x="205856" y="1411955"/>
            <a:ext cx="1657048" cy="2476872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7" b="46850"/>
          <a:stretch/>
        </p:blipFill>
        <p:spPr>
          <a:xfrm>
            <a:off x="220105" y="4002334"/>
            <a:ext cx="3539732" cy="26496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62904" y="1925300"/>
            <a:ext cx="16876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Подлинник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Приглашение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посвещенный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100-летию со дня рождения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писателя.1981 г.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32614" r="-1" b="22004"/>
          <a:stretch/>
        </p:blipFill>
        <p:spPr>
          <a:xfrm>
            <a:off x="3584499" y="1463006"/>
            <a:ext cx="5438047" cy="185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1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 descr="C:\Users\user\Desktop\Кулахметов ГОскаталог\1 Книг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23" y="1566730"/>
            <a:ext cx="3021201" cy="489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s://avatars.mds.yandex.net/i?id=cfc4de1703f3d4b837e4d7c3e6bf9ef2fee3ba44-5233368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t="12176" r="21426" b="16459"/>
          <a:stretch/>
        </p:blipFill>
        <p:spPr bwMode="auto">
          <a:xfrm rot="1279966">
            <a:off x="6766329" y="1719078"/>
            <a:ext cx="1617448" cy="262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s://www.goskatalog.ru/muzfo-imaginator/rest/images/public/350/75667846/7566784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8" r="7227" b="6785"/>
          <a:stretch/>
        </p:blipFill>
        <p:spPr bwMode="auto">
          <a:xfrm rot="1011900">
            <a:off x="6173279" y="3279283"/>
            <a:ext cx="2160349" cy="306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www.goskatalog.ru/muzfo-imaginator/rest/images/public/350/28308865/2830886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" t="2599" r="5831" b="4253"/>
          <a:stretch/>
        </p:blipFill>
        <p:spPr bwMode="auto">
          <a:xfrm rot="20506451">
            <a:off x="2504745" y="1725548"/>
            <a:ext cx="1802358" cy="283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  Некоторые книги Гафура Кулахметова</a:t>
            </a:r>
            <a:endParaRPr lang="ru-RU" dirty="0"/>
          </a:p>
        </p:txBody>
      </p:sp>
      <p:pic>
        <p:nvPicPr>
          <p:cNvPr id="1028" name="Picture 4" descr="C:\Users\user\Desktop\Кулахметов ГОскаталог\1596319 Брошюра. Тарих сахифаларе 190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2" t="3495" r="8325" b="5435"/>
          <a:stretch/>
        </p:blipFill>
        <p:spPr bwMode="auto">
          <a:xfrm rot="20543299">
            <a:off x="3873600" y="1633258"/>
            <a:ext cx="1837689" cy="254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Кулахметов ГОскаталог\72495542 Книга. Гафур Кулахметов. Учебник по счету. г. Казань, Электро-типография «Урнәк», 1910 г.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5724" r="8441" b="3899"/>
          <a:stretch/>
        </p:blipFill>
        <p:spPr bwMode="auto">
          <a:xfrm rot="1135334">
            <a:off x="5185961" y="1783413"/>
            <a:ext cx="1764596" cy="256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улахметов Г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97900"/>
            <a:ext cx="1498082" cy="23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https://www.goskatalog.ru/muzfo-imaginator/rest/images/public/350/63513839/63513839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6" t="10100" r="12060" b="9744"/>
          <a:stretch/>
        </p:blipFill>
        <p:spPr bwMode="auto">
          <a:xfrm rot="20499435">
            <a:off x="2433432" y="4074103"/>
            <a:ext cx="1699614" cy="235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Кулахметов\Все фотографииКулахметова\Книга Гафура Кулахметова «Зачем проснулся Лито-типография И.Н.Харитонова, г. Казань. 1911, На арабском шрифте.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63" y="4149080"/>
            <a:ext cx="1555267" cy="225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53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2020" y="141965"/>
            <a:ext cx="3748397" cy="2811298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9423">
            <a:off x="4455268" y="747114"/>
            <a:ext cx="4408416" cy="247625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0"/>
          <a:stretch/>
        </p:blipFill>
        <p:spPr>
          <a:xfrm>
            <a:off x="254473" y="3058008"/>
            <a:ext cx="5469655" cy="37576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112" y="2924944"/>
            <a:ext cx="2928406" cy="18741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921" y="4936837"/>
            <a:ext cx="2909298" cy="18474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77621"/>
            <a:ext cx="2640519" cy="22585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Витрина </a:t>
            </a:r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97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24029496</TotalTime>
  <Words>135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Franklin Gothic Book</vt:lpstr>
      <vt:lpstr>Franklin Gothic Medium</vt:lpstr>
      <vt:lpstr>Times New Roman</vt:lpstr>
      <vt:lpstr>Wingdings 2</vt:lpstr>
      <vt:lpstr>Трек</vt:lpstr>
      <vt:lpstr>ШКОЛЬНЫЙ Музей Гафура Кулахметова</vt:lpstr>
      <vt:lpstr>ШКОЛЬНЫЙ Музей Гафура Кулахметова</vt:lpstr>
      <vt:lpstr>ШКОЛЬНЫЙ Музей Гафура Кулахметова</vt:lpstr>
      <vt:lpstr>ШКОЛЬНЫЙ Музей Гафура Кулахметова</vt:lpstr>
      <vt:lpstr>Витрина 1</vt:lpstr>
      <vt:lpstr> Коләхмәтовлар шәҗәрәсе</vt:lpstr>
      <vt:lpstr>Витрина 1</vt:lpstr>
      <vt:lpstr>  Некоторые книги Гафура Кулахметова</vt:lpstr>
      <vt:lpstr>Витрина 2</vt:lpstr>
      <vt:lpstr>Гафур Кулахметов  за рабочим столом в школе</vt:lpstr>
      <vt:lpstr>Презентация PowerPoint</vt:lpstr>
      <vt:lpstr>ШКОЛЬНЫЙ Музей Гафура Кулахметова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Музей Гафура Кулахметова</dc:title>
  <dc:creator>user</dc:creator>
  <cp:lastModifiedBy>Школа70</cp:lastModifiedBy>
  <cp:revision>29</cp:revision>
  <dcterms:created xsi:type="dcterms:W3CDTF">2025-09-26T19:22:25Z</dcterms:created>
  <dcterms:modified xsi:type="dcterms:W3CDTF">2025-10-06T12:06:17Z</dcterms:modified>
</cp:coreProperties>
</file>